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NOSSAS LUZES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NOSSAS LUZES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Das tormentas desta vida, </a:t>
            </a:r>
          </a:p>
          <a:p>
            <a:r>
              <a:rPr lang="pt-BR" dirty="0"/>
              <a:t>Perto está a perdição. </a:t>
            </a:r>
          </a:p>
          <a:p>
            <a:r>
              <a:rPr lang="pt-BR" dirty="0"/>
              <a:t>Aos incautos navegantes, </a:t>
            </a:r>
          </a:p>
          <a:p>
            <a:r>
              <a:rPr lang="pt-BR" dirty="0"/>
              <a:t>Quem trará a salvação?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NOSSAS LUZES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2B00397-E216-444A-A281-84C08ED3F2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Resplandeçam nossas luzes </a:t>
            </a:r>
          </a:p>
          <a:p>
            <a:r>
              <a:rPr lang="pt-BR" dirty="0"/>
              <a:t>Através do escuro mar, </a:t>
            </a:r>
          </a:p>
          <a:p>
            <a:r>
              <a:rPr lang="pt-BR" dirty="0"/>
              <a:t>Pois nas trevas do pecado </a:t>
            </a:r>
          </a:p>
          <a:p>
            <a:r>
              <a:rPr lang="pt-BR" dirty="0"/>
              <a:t>Almas podem naufragar!</a:t>
            </a:r>
          </a:p>
        </p:txBody>
      </p:sp>
    </p:spTree>
    <p:extLst>
      <p:ext uri="{BB962C8B-B14F-4D97-AF65-F5344CB8AC3E}">
        <p14:creationId xmlns:p14="http://schemas.microsoft.com/office/powerpoint/2010/main" val="2290385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NOSSAS LUZES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Brilha sempre, em graça imensa, </a:t>
            </a:r>
          </a:p>
          <a:p>
            <a:r>
              <a:rPr lang="pt-BR" dirty="0"/>
              <a:t>Rico amor do eterno Deus. </a:t>
            </a:r>
          </a:p>
          <a:p>
            <a:r>
              <a:rPr lang="pt-BR" dirty="0"/>
              <a:t>Cumpre a nós mostrar o rumo </a:t>
            </a:r>
          </a:p>
          <a:p>
            <a:r>
              <a:rPr lang="pt-BR" dirty="0"/>
              <a:t>Do caminho para os Céus. </a:t>
            </a:r>
          </a:p>
        </p:txBody>
      </p:sp>
    </p:spTree>
    <p:extLst>
      <p:ext uri="{BB962C8B-B14F-4D97-AF65-F5344CB8AC3E}">
        <p14:creationId xmlns:p14="http://schemas.microsoft.com/office/powerpoint/2010/main" val="3413537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NOSSAS LUZES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2B00397-E216-444A-A281-84C08ED3F2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Resplandeçam nossas luzes </a:t>
            </a:r>
          </a:p>
          <a:p>
            <a:r>
              <a:rPr lang="pt-BR" dirty="0"/>
              <a:t>Através do escuro mar, </a:t>
            </a:r>
          </a:p>
          <a:p>
            <a:r>
              <a:rPr lang="pt-BR" dirty="0"/>
              <a:t>Pois nas trevas do pecado </a:t>
            </a:r>
          </a:p>
          <a:p>
            <a:r>
              <a:rPr lang="pt-BR" dirty="0"/>
              <a:t>Almas podem naufragar!</a:t>
            </a:r>
          </a:p>
        </p:txBody>
      </p:sp>
    </p:spTree>
    <p:extLst>
      <p:ext uri="{BB962C8B-B14F-4D97-AF65-F5344CB8AC3E}">
        <p14:creationId xmlns:p14="http://schemas.microsoft.com/office/powerpoint/2010/main" val="2214041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NOSSAS LUZES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Nuvens de paixão mundana </a:t>
            </a:r>
          </a:p>
          <a:p>
            <a:r>
              <a:rPr lang="pt-BR" dirty="0"/>
              <a:t>Não lhes deixam ver o Sol. </a:t>
            </a:r>
          </a:p>
          <a:p>
            <a:r>
              <a:rPr lang="pt-BR" dirty="0"/>
              <a:t>Ó, clamemos e mostremos </a:t>
            </a:r>
          </a:p>
          <a:p>
            <a:r>
              <a:rPr lang="pt-BR" dirty="0"/>
              <a:t>Nossas luzes no farol!</a:t>
            </a:r>
          </a:p>
        </p:txBody>
      </p:sp>
    </p:spTree>
    <p:extLst>
      <p:ext uri="{BB962C8B-B14F-4D97-AF65-F5344CB8AC3E}">
        <p14:creationId xmlns:p14="http://schemas.microsoft.com/office/powerpoint/2010/main" val="526954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NOSSAS LUZES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2B00397-E216-444A-A281-84C08ED3F2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Resplandeçam nossas luzes </a:t>
            </a:r>
          </a:p>
          <a:p>
            <a:r>
              <a:rPr lang="pt-BR" dirty="0"/>
              <a:t>Através do escuro mar, </a:t>
            </a:r>
          </a:p>
          <a:p>
            <a:r>
              <a:rPr lang="pt-BR" dirty="0"/>
              <a:t>Pois nas trevas do pecado </a:t>
            </a:r>
          </a:p>
          <a:p>
            <a:r>
              <a:rPr lang="pt-BR" dirty="0"/>
              <a:t>Almas podem naufragar!</a:t>
            </a:r>
          </a:p>
        </p:txBody>
      </p:sp>
    </p:spTree>
    <p:extLst>
      <p:ext uri="{BB962C8B-B14F-4D97-AF65-F5344CB8AC3E}">
        <p14:creationId xmlns:p14="http://schemas.microsoft.com/office/powerpoint/2010/main" val="2589090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137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NOSSAS LUZES</vt:lpstr>
      <vt:lpstr>NOSSAS LUZES</vt:lpstr>
      <vt:lpstr>NOSSAS LUZES</vt:lpstr>
      <vt:lpstr>NOSSAS LUZES</vt:lpstr>
      <vt:lpstr>NOSSAS LUZES</vt:lpstr>
      <vt:lpstr>NOSSAS LUZES</vt:lpstr>
      <vt:lpstr>NOSSAS LUZES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2019-06-12T22:30:36Z</dcterms:modified>
</cp:coreProperties>
</file>

<file path=docProps/thumbnail.jpeg>
</file>